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6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1398-1E40-4722-BD2A-CC5005F1306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 from Dorothea Lange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Migrant Farm Families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1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43" y="1600200"/>
            <a:ext cx="59137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3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87" y="1600200"/>
            <a:ext cx="58324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1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06" y="1600200"/>
            <a:ext cx="35175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2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photos taken from</a:t>
            </a:r>
          </a:p>
          <a:p>
            <a:pPr marL="0" indent="0">
              <a:buNone/>
            </a:pPr>
            <a:r>
              <a:rPr lang="en-US" sz="2400" dirty="0" smtClean="0"/>
              <a:t>"The History Place - Dorothea Lange Photo Gallery: Migrant Farm 	Families." </a:t>
            </a:r>
            <a:r>
              <a:rPr lang="en-US" sz="2400" i="1" dirty="0" smtClean="0"/>
              <a:t>The History Place - Dorothea Lange Photo 	Gallery: Migrant Farm Families</a:t>
            </a:r>
            <a:r>
              <a:rPr lang="en-US" sz="2400" dirty="0" smtClean="0"/>
              <a:t>. The History Place, 2012. 	Web. 02 Nov. 2014</a:t>
            </a:r>
            <a:r>
              <a:rPr lang="en-US" sz="2400" smtClean="0"/>
              <a:t>. 	&lt;</a:t>
            </a:r>
            <a:r>
              <a:rPr lang="en-US" sz="2400" dirty="0" smtClean="0"/>
              <a:t>http://www.historyplace.com/unitedstates/lange/&gt;.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9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43" y="1600200"/>
            <a:ext cx="59137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5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42" y="1600200"/>
            <a:ext cx="58025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40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96" y="1600200"/>
            <a:ext cx="57436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0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97" y="1600200"/>
            <a:ext cx="50968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29" y="1600200"/>
            <a:ext cx="57533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6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44" y="1600200"/>
            <a:ext cx="5772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7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93" y="1600200"/>
            <a:ext cx="59552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7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70" y="1600200"/>
            <a:ext cx="45078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8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Photos from Dorothea Lange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Durango School District 9R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from Dorothea Lange</dc:title>
  <dc:creator>District Office Employee</dc:creator>
  <cp:lastModifiedBy>District Office Employee</cp:lastModifiedBy>
  <cp:revision>2</cp:revision>
  <dcterms:created xsi:type="dcterms:W3CDTF">2014-11-05T16:12:20Z</dcterms:created>
  <dcterms:modified xsi:type="dcterms:W3CDTF">2014-11-05T16:22:47Z</dcterms:modified>
</cp:coreProperties>
</file>